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-7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79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621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675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253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950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96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839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9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016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2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91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9B45E-0443-4E72-8CEA-B6FADFAA165F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551F5-487E-4376-82BA-759C537E7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7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2016 Brussels bombings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858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2016 Brussels bombin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52400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172200" y="990600"/>
            <a:ext cx="2590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b="1" dirty="0"/>
              <a:t>Bombings at Brussels airport and a metro station in the city on Tuesday 22 March killed 32 people from around the world.</a:t>
            </a:r>
          </a:p>
          <a:p>
            <a:pPr fontAlgn="base"/>
            <a:r>
              <a:rPr lang="en-US" dirty="0"/>
              <a:t>Many more were injured in the attacks. The toll does not include three bombers who died.</a:t>
            </a:r>
          </a:p>
          <a:p>
            <a:pPr fontAlgn="base"/>
            <a:r>
              <a:rPr lang="en-US" dirty="0"/>
              <a:t>Twin blasts struck the main terminal of </a:t>
            </a:r>
            <a:r>
              <a:rPr lang="en-US" dirty="0" err="1"/>
              <a:t>Zaventem</a:t>
            </a:r>
            <a:r>
              <a:rPr lang="en-US" dirty="0"/>
              <a:t> international airport, in the north-east of the city.</a:t>
            </a:r>
          </a:p>
          <a:p>
            <a:pPr fontAlgn="base"/>
            <a:r>
              <a:rPr lang="en-US" dirty="0"/>
              <a:t>Another explosion hit the </a:t>
            </a:r>
            <a:r>
              <a:rPr lang="en-US" dirty="0" err="1"/>
              <a:t>Maelbeek</a:t>
            </a:r>
            <a:r>
              <a:rPr lang="en-US" dirty="0"/>
              <a:t> metro station in the city </a:t>
            </a:r>
            <a:r>
              <a:rPr lang="en-US" dirty="0" err="1"/>
              <a:t>centre</a:t>
            </a:r>
            <a:r>
              <a:rPr lang="en-US" dirty="0"/>
              <a:t>, close to several European Union institutions.</a:t>
            </a:r>
          </a:p>
        </p:txBody>
      </p:sp>
    </p:spTree>
    <p:extLst>
      <p:ext uri="{BB962C8B-B14F-4D97-AF65-F5344CB8AC3E}">
        <p14:creationId xmlns:p14="http://schemas.microsoft.com/office/powerpoint/2010/main" val="3137232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22917" r="7812" b="5469"/>
          <a:stretch/>
        </p:blipFill>
        <p:spPr bwMode="auto">
          <a:xfrm>
            <a:off x="457200" y="533400"/>
            <a:ext cx="8379275" cy="561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7742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1" t="13282" r="19896" b="13019"/>
          <a:stretch/>
        </p:blipFill>
        <p:spPr bwMode="auto">
          <a:xfrm>
            <a:off x="762000" y="-76200"/>
            <a:ext cx="7416800" cy="718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637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273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81</Words>
  <Application>Microsoft Office PowerPoint</Application>
  <PresentationFormat>On-screen Show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2016 Brussels bombings 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 Brussels bombings</dc:title>
  <dc:creator>Ramon Quinones</dc:creator>
  <cp:lastModifiedBy>Ramon Quinones</cp:lastModifiedBy>
  <cp:revision>2</cp:revision>
  <dcterms:created xsi:type="dcterms:W3CDTF">2017-03-23T18:13:07Z</dcterms:created>
  <dcterms:modified xsi:type="dcterms:W3CDTF">2017-03-23T18:17:54Z</dcterms:modified>
</cp:coreProperties>
</file>